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6" r:id="rId1"/>
  </p:sldMasterIdLst>
  <p:notesMasterIdLst>
    <p:notesMasterId r:id="rId16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D80825-8CDC-4C17-8FF4-107F7A3C286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022A41C-C0B2-49BB-84CD-96F8D106B9C6}">
      <dgm:prSet phldrT="[Texto]"/>
      <dgm:spPr/>
      <dgm:t>
        <a:bodyPr/>
        <a:lstStyle/>
        <a:p>
          <a:r>
            <a:rPr lang="es-ES" sz="2800" b="1" dirty="0">
              <a:solidFill>
                <a:srgbClr val="002060"/>
              </a:solidFill>
              <a:latin typeface="Arial" charset="0"/>
            </a:rPr>
            <a:t>Socio francés, 4 profes y 71 alumnos en total. </a:t>
          </a:r>
        </a:p>
      </dgm:t>
    </dgm:pt>
    <dgm:pt modelId="{26FB213F-A90A-4689-B239-ADFF54EAB71A}" type="parTrans" cxnId="{BDEED74E-F295-4F2C-A9F9-5EC9B081385A}">
      <dgm:prSet/>
      <dgm:spPr/>
      <dgm:t>
        <a:bodyPr/>
        <a:lstStyle/>
        <a:p>
          <a:endParaRPr lang="es-ES"/>
        </a:p>
      </dgm:t>
    </dgm:pt>
    <dgm:pt modelId="{678C518D-9112-4910-98AA-E123FD7DB989}" type="sibTrans" cxnId="{BDEED74E-F295-4F2C-A9F9-5EC9B081385A}">
      <dgm:prSet/>
      <dgm:spPr/>
      <dgm:t>
        <a:bodyPr/>
        <a:lstStyle/>
        <a:p>
          <a:endParaRPr lang="es-ES"/>
        </a:p>
      </dgm:t>
    </dgm:pt>
    <dgm:pt modelId="{F4E8C32E-CCC3-4DA5-A32F-925D245B3324}">
      <dgm:prSet phldrT="[Texto]"/>
      <dgm:spPr/>
      <dgm:t>
        <a:bodyPr/>
        <a:lstStyle/>
        <a:p>
          <a:r>
            <a:rPr lang="es-ES" sz="2800" b="1" dirty="0">
              <a:solidFill>
                <a:srgbClr val="002060"/>
              </a:solidFill>
            </a:rPr>
            <a:t>Evaluación</a:t>
          </a:r>
        </a:p>
      </dgm:t>
    </dgm:pt>
    <dgm:pt modelId="{0CD1556E-D189-4286-9309-28605E6427FB}" type="parTrans" cxnId="{0493286E-6D85-4AC9-8201-D8BBD86430CF}">
      <dgm:prSet/>
      <dgm:spPr/>
      <dgm:t>
        <a:bodyPr/>
        <a:lstStyle/>
        <a:p>
          <a:endParaRPr lang="es-ES"/>
        </a:p>
      </dgm:t>
    </dgm:pt>
    <dgm:pt modelId="{0091ABB9-F414-43C6-8098-8D1E6EED3A71}" type="sibTrans" cxnId="{0493286E-6D85-4AC9-8201-D8BBD86430CF}">
      <dgm:prSet/>
      <dgm:spPr/>
      <dgm:t>
        <a:bodyPr/>
        <a:lstStyle/>
        <a:p>
          <a:endParaRPr lang="es-ES"/>
        </a:p>
      </dgm:t>
    </dgm:pt>
    <dgm:pt modelId="{96128CB6-4D3C-46CB-B272-C9027C10F616}">
      <dgm:prSet phldrT="[Texto]"/>
      <dgm:spPr/>
      <dgm:t>
        <a:bodyPr/>
        <a:lstStyle/>
        <a:p>
          <a:r>
            <a:rPr lang="es-ES" sz="2800" b="1" dirty="0">
              <a:solidFill>
                <a:srgbClr val="002060"/>
              </a:solidFill>
              <a:latin typeface="Arial" charset="0"/>
            </a:rPr>
            <a:t>Foro-Presentación</a:t>
          </a:r>
          <a:endParaRPr lang="es-ES" b="1" dirty="0">
            <a:solidFill>
              <a:srgbClr val="002060"/>
            </a:solidFill>
            <a:latin typeface="Arial" charset="0"/>
          </a:endParaRPr>
        </a:p>
      </dgm:t>
    </dgm:pt>
    <dgm:pt modelId="{94B7EB06-320C-405F-8843-E3F43C4307AD}" type="parTrans" cxnId="{1166027E-FB16-442B-995F-0C8690BD91C3}">
      <dgm:prSet/>
      <dgm:spPr/>
      <dgm:t>
        <a:bodyPr/>
        <a:lstStyle/>
        <a:p>
          <a:endParaRPr lang="es-ES"/>
        </a:p>
      </dgm:t>
    </dgm:pt>
    <dgm:pt modelId="{9F8A2A19-4D6D-4294-A8E2-96FE5101675E}" type="sibTrans" cxnId="{1166027E-FB16-442B-995F-0C8690BD91C3}">
      <dgm:prSet/>
      <dgm:spPr/>
      <dgm:t>
        <a:bodyPr/>
        <a:lstStyle/>
        <a:p>
          <a:endParaRPr lang="es-ES"/>
        </a:p>
      </dgm:t>
    </dgm:pt>
    <dgm:pt modelId="{87764D11-0B79-4757-8431-A4813333883E}">
      <dgm:prSet phldrT="[Texto]"/>
      <dgm:spPr/>
      <dgm:t>
        <a:bodyPr/>
        <a:lstStyle/>
        <a:p>
          <a:r>
            <a:rPr lang="es-ES" sz="2800" b="1" dirty="0">
              <a:solidFill>
                <a:srgbClr val="002060"/>
              </a:solidFill>
            </a:rPr>
            <a:t>Diario digital de viaje </a:t>
          </a:r>
          <a:endParaRPr lang="es-ES" b="1" dirty="0">
            <a:solidFill>
              <a:srgbClr val="002060"/>
            </a:solidFill>
          </a:endParaRPr>
        </a:p>
      </dgm:t>
    </dgm:pt>
    <dgm:pt modelId="{B5C2701A-DC48-43D6-B108-91592E227A2A}" type="parTrans" cxnId="{FD656771-4F28-46E3-86B1-6987805F34FE}">
      <dgm:prSet/>
      <dgm:spPr/>
      <dgm:t>
        <a:bodyPr/>
        <a:lstStyle/>
        <a:p>
          <a:endParaRPr lang="es-ES"/>
        </a:p>
      </dgm:t>
    </dgm:pt>
    <dgm:pt modelId="{CC015B3D-38A4-4667-8BA9-C86D98D9939A}" type="sibTrans" cxnId="{FD656771-4F28-46E3-86B1-6987805F34FE}">
      <dgm:prSet/>
      <dgm:spPr/>
      <dgm:t>
        <a:bodyPr/>
        <a:lstStyle/>
        <a:p>
          <a:endParaRPr lang="es-ES"/>
        </a:p>
      </dgm:t>
    </dgm:pt>
    <dgm:pt modelId="{53C99DB0-36D0-46B7-860E-7D52ACC19F5D}">
      <dgm:prSet phldrT="[Texto]"/>
      <dgm:spPr/>
      <dgm:t>
        <a:bodyPr/>
        <a:lstStyle/>
        <a:p>
          <a:r>
            <a:rPr lang="es-ES" b="1" dirty="0">
              <a:solidFill>
                <a:srgbClr val="002060"/>
              </a:solidFill>
              <a:latin typeface="Arial" charset="0"/>
            </a:rPr>
            <a:t>Formación de parejas </a:t>
          </a:r>
        </a:p>
      </dgm:t>
    </dgm:pt>
    <dgm:pt modelId="{29535AEC-9837-4DF7-A6B0-61A517EA6071}" type="parTrans" cxnId="{0406D971-2D30-428F-916E-B1113D53AAE5}">
      <dgm:prSet/>
      <dgm:spPr/>
      <dgm:t>
        <a:bodyPr/>
        <a:lstStyle/>
        <a:p>
          <a:endParaRPr lang="es-ES"/>
        </a:p>
      </dgm:t>
    </dgm:pt>
    <dgm:pt modelId="{5CF1C49A-F23C-4F61-8067-971900962798}" type="sibTrans" cxnId="{0406D971-2D30-428F-916E-B1113D53AAE5}">
      <dgm:prSet/>
      <dgm:spPr/>
      <dgm:t>
        <a:bodyPr/>
        <a:lstStyle/>
        <a:p>
          <a:endParaRPr lang="es-ES"/>
        </a:p>
      </dgm:t>
    </dgm:pt>
    <dgm:pt modelId="{F286AEAA-B5F0-4B2F-AF6B-32B3C62CF43F}">
      <dgm:prSet phldrT="[Texto]"/>
      <dgm:spPr/>
      <dgm:t>
        <a:bodyPr/>
        <a:lstStyle/>
        <a:p>
          <a:r>
            <a:rPr lang="es-ES" b="1" dirty="0">
              <a:solidFill>
                <a:srgbClr val="002060"/>
              </a:solidFill>
              <a:latin typeface="Arial" charset="0"/>
            </a:rPr>
            <a:t>Actividades usando  herramientas TIC </a:t>
          </a:r>
        </a:p>
      </dgm:t>
    </dgm:pt>
    <dgm:pt modelId="{3712DA00-B53F-4035-A1E7-D17C90C8449B}" type="parTrans" cxnId="{F4675DF5-21C4-4268-AA24-5897E09808E7}">
      <dgm:prSet/>
      <dgm:spPr/>
      <dgm:t>
        <a:bodyPr/>
        <a:lstStyle/>
        <a:p>
          <a:endParaRPr lang="es-ES"/>
        </a:p>
      </dgm:t>
    </dgm:pt>
    <dgm:pt modelId="{CB2B8313-E149-4272-BFF0-209B52E15983}" type="sibTrans" cxnId="{F4675DF5-21C4-4268-AA24-5897E09808E7}">
      <dgm:prSet/>
      <dgm:spPr/>
      <dgm:t>
        <a:bodyPr/>
        <a:lstStyle/>
        <a:p>
          <a:endParaRPr lang="es-ES"/>
        </a:p>
      </dgm:t>
    </dgm:pt>
    <dgm:pt modelId="{FC862FD9-F2BA-466D-8090-5BA3283F4379}">
      <dgm:prSet phldrT="[Texto]"/>
      <dgm:spPr/>
      <dgm:t>
        <a:bodyPr/>
        <a:lstStyle/>
        <a:p>
          <a:r>
            <a:rPr lang="es-ES" b="1" dirty="0">
              <a:solidFill>
                <a:srgbClr val="002060"/>
              </a:solidFill>
              <a:latin typeface="Arial" charset="0"/>
            </a:rPr>
            <a:t>Uso de wiki y blog de la plataforma </a:t>
          </a:r>
        </a:p>
      </dgm:t>
    </dgm:pt>
    <dgm:pt modelId="{2FEBB1DB-59BE-402F-88A4-98C5137DF081}" type="parTrans" cxnId="{2860AF3E-FF9A-4872-9454-F72ABA346D8E}">
      <dgm:prSet/>
      <dgm:spPr/>
      <dgm:t>
        <a:bodyPr/>
        <a:lstStyle/>
        <a:p>
          <a:endParaRPr lang="es-ES"/>
        </a:p>
      </dgm:t>
    </dgm:pt>
    <dgm:pt modelId="{57475FCB-F0BF-4E0E-B564-C604222D28FF}" type="sibTrans" cxnId="{2860AF3E-FF9A-4872-9454-F72ABA346D8E}">
      <dgm:prSet/>
      <dgm:spPr/>
      <dgm:t>
        <a:bodyPr/>
        <a:lstStyle/>
        <a:p>
          <a:endParaRPr lang="es-ES"/>
        </a:p>
      </dgm:t>
    </dgm:pt>
    <dgm:pt modelId="{AFBD85CD-FB8D-4D1D-9F35-D47AEE1F90F9}" type="pres">
      <dgm:prSet presAssocID="{80D80825-8CDC-4C17-8FF4-107F7A3C286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38F9F8E-D6FE-498C-AD26-C7A1DD3FEED2}" type="pres">
      <dgm:prSet presAssocID="{F022A41C-C0B2-49BB-84CD-96F8D106B9C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FD3459-71E5-4A0D-84E6-9C72595A1C8F}" type="pres">
      <dgm:prSet presAssocID="{678C518D-9112-4910-98AA-E123FD7DB989}" presName="sibTrans" presStyleLbl="sibTrans2D1" presStyleIdx="0" presStyleCnt="7"/>
      <dgm:spPr/>
      <dgm:t>
        <a:bodyPr/>
        <a:lstStyle/>
        <a:p>
          <a:endParaRPr lang="es-ES"/>
        </a:p>
      </dgm:t>
    </dgm:pt>
    <dgm:pt modelId="{7EBC5063-5AA3-453F-9BD1-4BA0569B6C7C}" type="pres">
      <dgm:prSet presAssocID="{678C518D-9112-4910-98AA-E123FD7DB989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2D8369E3-68D9-43E3-8EB5-F3FD86C2A963}" type="pres">
      <dgm:prSet presAssocID="{96128CB6-4D3C-46CB-B272-C9027C10F61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400339-A099-45D7-9573-CE4E7A290B99}" type="pres">
      <dgm:prSet presAssocID="{9F8A2A19-4D6D-4294-A8E2-96FE5101675E}" presName="sibTrans" presStyleLbl="sibTrans2D1" presStyleIdx="1" presStyleCnt="7"/>
      <dgm:spPr/>
      <dgm:t>
        <a:bodyPr/>
        <a:lstStyle/>
        <a:p>
          <a:endParaRPr lang="es-ES"/>
        </a:p>
      </dgm:t>
    </dgm:pt>
    <dgm:pt modelId="{3D25F266-47DE-4ED3-8473-63E0FCFB6E52}" type="pres">
      <dgm:prSet presAssocID="{9F8A2A19-4D6D-4294-A8E2-96FE5101675E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FB769CD9-F173-491A-B8A7-7E5EC6D25C78}" type="pres">
      <dgm:prSet presAssocID="{53C99DB0-36D0-46B7-860E-7D52ACC19F5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A91F6B-411E-4E2E-A18F-099FCC08FEF6}" type="pres">
      <dgm:prSet presAssocID="{5CF1C49A-F23C-4F61-8067-971900962798}" presName="sibTrans" presStyleLbl="sibTrans2D1" presStyleIdx="2" presStyleCnt="7"/>
      <dgm:spPr/>
      <dgm:t>
        <a:bodyPr/>
        <a:lstStyle/>
        <a:p>
          <a:endParaRPr lang="es-ES"/>
        </a:p>
      </dgm:t>
    </dgm:pt>
    <dgm:pt modelId="{7E275A02-0F0D-4EC1-949C-0E07F9FBC36B}" type="pres">
      <dgm:prSet presAssocID="{5CF1C49A-F23C-4F61-8067-971900962798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79AEBFAB-C80E-49A1-B79E-E094778EDD60}" type="pres">
      <dgm:prSet presAssocID="{F286AEAA-B5F0-4B2F-AF6B-32B3C62CF43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400749-BF36-48BD-B3A5-C5267B9E53C0}" type="pres">
      <dgm:prSet presAssocID="{CB2B8313-E149-4272-BFF0-209B52E15983}" presName="sibTrans" presStyleLbl="sibTrans2D1" presStyleIdx="3" presStyleCnt="7"/>
      <dgm:spPr/>
      <dgm:t>
        <a:bodyPr/>
        <a:lstStyle/>
        <a:p>
          <a:endParaRPr lang="es-ES"/>
        </a:p>
      </dgm:t>
    </dgm:pt>
    <dgm:pt modelId="{24FE55CC-0237-4F02-ADD2-13F648FE34FF}" type="pres">
      <dgm:prSet presAssocID="{CB2B8313-E149-4272-BFF0-209B52E15983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3668C428-5504-47CA-9848-53898D2D0481}" type="pres">
      <dgm:prSet presAssocID="{FC862FD9-F2BA-466D-8090-5BA3283F437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A6A5FB-246A-480A-A5C0-99B31A79EC68}" type="pres">
      <dgm:prSet presAssocID="{57475FCB-F0BF-4E0E-B564-C604222D28FF}" presName="sibTrans" presStyleLbl="sibTrans2D1" presStyleIdx="4" presStyleCnt="7"/>
      <dgm:spPr/>
      <dgm:t>
        <a:bodyPr/>
        <a:lstStyle/>
        <a:p>
          <a:endParaRPr lang="es-ES"/>
        </a:p>
      </dgm:t>
    </dgm:pt>
    <dgm:pt modelId="{BE35168A-A7CD-4F53-87A8-5C2AFC304165}" type="pres">
      <dgm:prSet presAssocID="{57475FCB-F0BF-4E0E-B564-C604222D28FF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B467AFE2-48BB-4807-8732-967A129D8187}" type="pres">
      <dgm:prSet presAssocID="{87764D11-0B79-4757-8431-A4813333883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6E38BF-53C1-4D06-A243-9812690F0C51}" type="pres">
      <dgm:prSet presAssocID="{CC015B3D-38A4-4667-8BA9-C86D98D9939A}" presName="sibTrans" presStyleLbl="sibTrans2D1" presStyleIdx="5" presStyleCnt="7"/>
      <dgm:spPr/>
      <dgm:t>
        <a:bodyPr/>
        <a:lstStyle/>
        <a:p>
          <a:endParaRPr lang="es-ES"/>
        </a:p>
      </dgm:t>
    </dgm:pt>
    <dgm:pt modelId="{32E54722-F2DB-45B3-B0B7-D072E350874D}" type="pres">
      <dgm:prSet presAssocID="{CC015B3D-38A4-4667-8BA9-C86D98D9939A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78B37F1F-2EE8-4483-B800-BE0A16F3D3AA}" type="pres">
      <dgm:prSet presAssocID="{F4E8C32E-CCC3-4DA5-A32F-925D245B332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ED9637-E010-4B1A-AC2A-17235AADFEFC}" type="pres">
      <dgm:prSet presAssocID="{0091ABB9-F414-43C6-8098-8D1E6EED3A71}" presName="sibTrans" presStyleLbl="sibTrans2D1" presStyleIdx="6" presStyleCnt="7"/>
      <dgm:spPr/>
      <dgm:t>
        <a:bodyPr/>
        <a:lstStyle/>
        <a:p>
          <a:endParaRPr lang="es-ES"/>
        </a:p>
      </dgm:t>
    </dgm:pt>
    <dgm:pt modelId="{6DA928AD-5159-4027-B6A5-F30854E35CFB}" type="pres">
      <dgm:prSet presAssocID="{0091ABB9-F414-43C6-8098-8D1E6EED3A71}" presName="connectorText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1EC32C2B-9432-4427-8378-04442F330305}" type="presOf" srcId="{CC015B3D-38A4-4667-8BA9-C86D98D9939A}" destId="{9B6E38BF-53C1-4D06-A243-9812690F0C51}" srcOrd="0" destOrd="0" presId="urn:microsoft.com/office/officeart/2005/8/layout/cycle2"/>
    <dgm:cxn modelId="{3E98B518-4BD0-49E2-91DE-405E2CECA8B1}" type="presOf" srcId="{CB2B8313-E149-4272-BFF0-209B52E15983}" destId="{24FE55CC-0237-4F02-ADD2-13F648FE34FF}" srcOrd="1" destOrd="0" presId="urn:microsoft.com/office/officeart/2005/8/layout/cycle2"/>
    <dgm:cxn modelId="{28606BFE-9BA1-4464-9958-7170A6E9CA9E}" type="presOf" srcId="{57475FCB-F0BF-4E0E-B564-C604222D28FF}" destId="{E0A6A5FB-246A-480A-A5C0-99B31A79EC68}" srcOrd="0" destOrd="0" presId="urn:microsoft.com/office/officeart/2005/8/layout/cycle2"/>
    <dgm:cxn modelId="{1D996F34-E1E0-48B8-A9D5-EE60706A5D64}" type="presOf" srcId="{678C518D-9112-4910-98AA-E123FD7DB989}" destId="{81FD3459-71E5-4A0D-84E6-9C72595A1C8F}" srcOrd="0" destOrd="0" presId="urn:microsoft.com/office/officeart/2005/8/layout/cycle2"/>
    <dgm:cxn modelId="{8A0C2DBC-2B35-4796-BBBC-6B8E2663FB73}" type="presOf" srcId="{F022A41C-C0B2-49BB-84CD-96F8D106B9C6}" destId="{B38F9F8E-D6FE-498C-AD26-C7A1DD3FEED2}" srcOrd="0" destOrd="0" presId="urn:microsoft.com/office/officeart/2005/8/layout/cycle2"/>
    <dgm:cxn modelId="{12E52827-AA15-4659-A778-8CA0857BBBA5}" type="presOf" srcId="{FC862FD9-F2BA-466D-8090-5BA3283F4379}" destId="{3668C428-5504-47CA-9848-53898D2D0481}" srcOrd="0" destOrd="0" presId="urn:microsoft.com/office/officeart/2005/8/layout/cycle2"/>
    <dgm:cxn modelId="{1166027E-FB16-442B-995F-0C8690BD91C3}" srcId="{80D80825-8CDC-4C17-8FF4-107F7A3C2867}" destId="{96128CB6-4D3C-46CB-B272-C9027C10F616}" srcOrd="1" destOrd="0" parTransId="{94B7EB06-320C-405F-8843-E3F43C4307AD}" sibTransId="{9F8A2A19-4D6D-4294-A8E2-96FE5101675E}"/>
    <dgm:cxn modelId="{E9A8F5AB-B6F9-4839-8790-0F084A40EF05}" type="presOf" srcId="{0091ABB9-F414-43C6-8098-8D1E6EED3A71}" destId="{CBED9637-E010-4B1A-AC2A-17235AADFEFC}" srcOrd="0" destOrd="0" presId="urn:microsoft.com/office/officeart/2005/8/layout/cycle2"/>
    <dgm:cxn modelId="{056CCAE8-58E0-4F44-A49D-F518C89B59C0}" type="presOf" srcId="{5CF1C49A-F23C-4F61-8067-971900962798}" destId="{7E275A02-0F0D-4EC1-949C-0E07F9FBC36B}" srcOrd="1" destOrd="0" presId="urn:microsoft.com/office/officeart/2005/8/layout/cycle2"/>
    <dgm:cxn modelId="{0493286E-6D85-4AC9-8201-D8BBD86430CF}" srcId="{80D80825-8CDC-4C17-8FF4-107F7A3C2867}" destId="{F4E8C32E-CCC3-4DA5-A32F-925D245B3324}" srcOrd="6" destOrd="0" parTransId="{0CD1556E-D189-4286-9309-28605E6427FB}" sibTransId="{0091ABB9-F414-43C6-8098-8D1E6EED3A71}"/>
    <dgm:cxn modelId="{56C40913-5AA9-4DD5-9337-A9E310296C79}" type="presOf" srcId="{53C99DB0-36D0-46B7-860E-7D52ACC19F5D}" destId="{FB769CD9-F173-491A-B8A7-7E5EC6D25C78}" srcOrd="0" destOrd="0" presId="urn:microsoft.com/office/officeart/2005/8/layout/cycle2"/>
    <dgm:cxn modelId="{AFBD9C3B-19F7-454A-AC79-754214778210}" type="presOf" srcId="{87764D11-0B79-4757-8431-A4813333883E}" destId="{B467AFE2-48BB-4807-8732-967A129D8187}" srcOrd="0" destOrd="0" presId="urn:microsoft.com/office/officeart/2005/8/layout/cycle2"/>
    <dgm:cxn modelId="{7EEC171F-2225-46CE-A472-DB36513B01C9}" type="presOf" srcId="{F286AEAA-B5F0-4B2F-AF6B-32B3C62CF43F}" destId="{79AEBFAB-C80E-49A1-B79E-E094778EDD60}" srcOrd="0" destOrd="0" presId="urn:microsoft.com/office/officeart/2005/8/layout/cycle2"/>
    <dgm:cxn modelId="{5348D2E6-DCD7-42C8-8458-E22AB0EE9951}" type="presOf" srcId="{57475FCB-F0BF-4E0E-B564-C604222D28FF}" destId="{BE35168A-A7CD-4F53-87A8-5C2AFC304165}" srcOrd="1" destOrd="0" presId="urn:microsoft.com/office/officeart/2005/8/layout/cycle2"/>
    <dgm:cxn modelId="{1AAF82D5-42A6-4BA9-9F65-F4DCD4A8696F}" type="presOf" srcId="{F4E8C32E-CCC3-4DA5-A32F-925D245B3324}" destId="{78B37F1F-2EE8-4483-B800-BE0A16F3D3AA}" srcOrd="0" destOrd="0" presId="urn:microsoft.com/office/officeart/2005/8/layout/cycle2"/>
    <dgm:cxn modelId="{B16981E6-6F4C-4B14-914F-AD14819ABD8E}" type="presOf" srcId="{80D80825-8CDC-4C17-8FF4-107F7A3C2867}" destId="{AFBD85CD-FB8D-4D1D-9F35-D47AEE1F90F9}" srcOrd="0" destOrd="0" presId="urn:microsoft.com/office/officeart/2005/8/layout/cycle2"/>
    <dgm:cxn modelId="{F4675DF5-21C4-4268-AA24-5897E09808E7}" srcId="{80D80825-8CDC-4C17-8FF4-107F7A3C2867}" destId="{F286AEAA-B5F0-4B2F-AF6B-32B3C62CF43F}" srcOrd="3" destOrd="0" parTransId="{3712DA00-B53F-4035-A1E7-D17C90C8449B}" sibTransId="{CB2B8313-E149-4272-BFF0-209B52E15983}"/>
    <dgm:cxn modelId="{0406D971-2D30-428F-916E-B1113D53AAE5}" srcId="{80D80825-8CDC-4C17-8FF4-107F7A3C2867}" destId="{53C99DB0-36D0-46B7-860E-7D52ACC19F5D}" srcOrd="2" destOrd="0" parTransId="{29535AEC-9837-4DF7-A6B0-61A517EA6071}" sibTransId="{5CF1C49A-F23C-4F61-8067-971900962798}"/>
    <dgm:cxn modelId="{171E41DD-D946-47E8-B142-D9D8A29E62E3}" type="presOf" srcId="{9F8A2A19-4D6D-4294-A8E2-96FE5101675E}" destId="{2E400339-A099-45D7-9573-CE4E7A290B99}" srcOrd="0" destOrd="0" presId="urn:microsoft.com/office/officeart/2005/8/layout/cycle2"/>
    <dgm:cxn modelId="{2497CAAC-695E-44A2-9E4A-E0768D6AB393}" type="presOf" srcId="{5CF1C49A-F23C-4F61-8067-971900962798}" destId="{DCA91F6B-411E-4E2E-A18F-099FCC08FEF6}" srcOrd="0" destOrd="0" presId="urn:microsoft.com/office/officeart/2005/8/layout/cycle2"/>
    <dgm:cxn modelId="{A90DEB2E-8336-4C3E-BF09-390CA6BD1ED7}" type="presOf" srcId="{9F8A2A19-4D6D-4294-A8E2-96FE5101675E}" destId="{3D25F266-47DE-4ED3-8473-63E0FCFB6E52}" srcOrd="1" destOrd="0" presId="urn:microsoft.com/office/officeart/2005/8/layout/cycle2"/>
    <dgm:cxn modelId="{2860AF3E-FF9A-4872-9454-F72ABA346D8E}" srcId="{80D80825-8CDC-4C17-8FF4-107F7A3C2867}" destId="{FC862FD9-F2BA-466D-8090-5BA3283F4379}" srcOrd="4" destOrd="0" parTransId="{2FEBB1DB-59BE-402F-88A4-98C5137DF081}" sibTransId="{57475FCB-F0BF-4E0E-B564-C604222D28FF}"/>
    <dgm:cxn modelId="{049B1F05-F341-40F4-88B5-4D5B5F8FA56D}" type="presOf" srcId="{96128CB6-4D3C-46CB-B272-C9027C10F616}" destId="{2D8369E3-68D9-43E3-8EB5-F3FD86C2A963}" srcOrd="0" destOrd="0" presId="urn:microsoft.com/office/officeart/2005/8/layout/cycle2"/>
    <dgm:cxn modelId="{10B14A16-349F-4560-A71C-AF96CA1215A0}" type="presOf" srcId="{0091ABB9-F414-43C6-8098-8D1E6EED3A71}" destId="{6DA928AD-5159-4027-B6A5-F30854E35CFB}" srcOrd="1" destOrd="0" presId="urn:microsoft.com/office/officeart/2005/8/layout/cycle2"/>
    <dgm:cxn modelId="{A05B3593-D714-4401-9816-0E6CE29F4B27}" type="presOf" srcId="{CB2B8313-E149-4272-BFF0-209B52E15983}" destId="{C3400749-BF36-48BD-B3A5-C5267B9E53C0}" srcOrd="0" destOrd="0" presId="urn:microsoft.com/office/officeart/2005/8/layout/cycle2"/>
    <dgm:cxn modelId="{611398BB-0B60-4FAA-99AB-2EB139566078}" type="presOf" srcId="{CC015B3D-38A4-4667-8BA9-C86D98D9939A}" destId="{32E54722-F2DB-45B3-B0B7-D072E350874D}" srcOrd="1" destOrd="0" presId="urn:microsoft.com/office/officeart/2005/8/layout/cycle2"/>
    <dgm:cxn modelId="{BDEED74E-F295-4F2C-A9F9-5EC9B081385A}" srcId="{80D80825-8CDC-4C17-8FF4-107F7A3C2867}" destId="{F022A41C-C0B2-49BB-84CD-96F8D106B9C6}" srcOrd="0" destOrd="0" parTransId="{26FB213F-A90A-4689-B239-ADFF54EAB71A}" sibTransId="{678C518D-9112-4910-98AA-E123FD7DB989}"/>
    <dgm:cxn modelId="{FD656771-4F28-46E3-86B1-6987805F34FE}" srcId="{80D80825-8CDC-4C17-8FF4-107F7A3C2867}" destId="{87764D11-0B79-4757-8431-A4813333883E}" srcOrd="5" destOrd="0" parTransId="{B5C2701A-DC48-43D6-B108-91592E227A2A}" sibTransId="{CC015B3D-38A4-4667-8BA9-C86D98D9939A}"/>
    <dgm:cxn modelId="{248A39E1-D2E0-4D1C-8F93-0804030FB5B0}" type="presOf" srcId="{678C518D-9112-4910-98AA-E123FD7DB989}" destId="{7EBC5063-5AA3-453F-9BD1-4BA0569B6C7C}" srcOrd="1" destOrd="0" presId="urn:microsoft.com/office/officeart/2005/8/layout/cycle2"/>
    <dgm:cxn modelId="{0CF29AC7-6412-407C-AEA6-2B88A2CF568E}" type="presParOf" srcId="{AFBD85CD-FB8D-4D1D-9F35-D47AEE1F90F9}" destId="{B38F9F8E-D6FE-498C-AD26-C7A1DD3FEED2}" srcOrd="0" destOrd="0" presId="urn:microsoft.com/office/officeart/2005/8/layout/cycle2"/>
    <dgm:cxn modelId="{391988A2-C64C-44D1-9149-CA940EE84D28}" type="presParOf" srcId="{AFBD85CD-FB8D-4D1D-9F35-D47AEE1F90F9}" destId="{81FD3459-71E5-4A0D-84E6-9C72595A1C8F}" srcOrd="1" destOrd="0" presId="urn:microsoft.com/office/officeart/2005/8/layout/cycle2"/>
    <dgm:cxn modelId="{F1380043-8BD8-4379-953E-3263C8F6FCDB}" type="presParOf" srcId="{81FD3459-71E5-4A0D-84E6-9C72595A1C8F}" destId="{7EBC5063-5AA3-453F-9BD1-4BA0569B6C7C}" srcOrd="0" destOrd="0" presId="urn:microsoft.com/office/officeart/2005/8/layout/cycle2"/>
    <dgm:cxn modelId="{4B6E98B6-6819-4C23-BBDF-0151DDCCF679}" type="presParOf" srcId="{AFBD85CD-FB8D-4D1D-9F35-D47AEE1F90F9}" destId="{2D8369E3-68D9-43E3-8EB5-F3FD86C2A963}" srcOrd="2" destOrd="0" presId="urn:microsoft.com/office/officeart/2005/8/layout/cycle2"/>
    <dgm:cxn modelId="{7BF4CF15-1213-4588-A4F4-35C744505334}" type="presParOf" srcId="{AFBD85CD-FB8D-4D1D-9F35-D47AEE1F90F9}" destId="{2E400339-A099-45D7-9573-CE4E7A290B99}" srcOrd="3" destOrd="0" presId="urn:microsoft.com/office/officeart/2005/8/layout/cycle2"/>
    <dgm:cxn modelId="{E3D25975-F4FB-4F52-915B-18A273244824}" type="presParOf" srcId="{2E400339-A099-45D7-9573-CE4E7A290B99}" destId="{3D25F266-47DE-4ED3-8473-63E0FCFB6E52}" srcOrd="0" destOrd="0" presId="urn:microsoft.com/office/officeart/2005/8/layout/cycle2"/>
    <dgm:cxn modelId="{95FC25EE-E8A4-4980-956C-CDF3D12D622A}" type="presParOf" srcId="{AFBD85CD-FB8D-4D1D-9F35-D47AEE1F90F9}" destId="{FB769CD9-F173-491A-B8A7-7E5EC6D25C78}" srcOrd="4" destOrd="0" presId="urn:microsoft.com/office/officeart/2005/8/layout/cycle2"/>
    <dgm:cxn modelId="{DE2DC651-3473-437A-8AF0-FB919B3659B4}" type="presParOf" srcId="{AFBD85CD-FB8D-4D1D-9F35-D47AEE1F90F9}" destId="{DCA91F6B-411E-4E2E-A18F-099FCC08FEF6}" srcOrd="5" destOrd="0" presId="urn:microsoft.com/office/officeart/2005/8/layout/cycle2"/>
    <dgm:cxn modelId="{01B2EC3A-3BBD-4563-ACD7-BA70F9809956}" type="presParOf" srcId="{DCA91F6B-411E-4E2E-A18F-099FCC08FEF6}" destId="{7E275A02-0F0D-4EC1-949C-0E07F9FBC36B}" srcOrd="0" destOrd="0" presId="urn:microsoft.com/office/officeart/2005/8/layout/cycle2"/>
    <dgm:cxn modelId="{C100BA31-2836-4428-9D0D-63A2D0D55A2A}" type="presParOf" srcId="{AFBD85CD-FB8D-4D1D-9F35-D47AEE1F90F9}" destId="{79AEBFAB-C80E-49A1-B79E-E094778EDD60}" srcOrd="6" destOrd="0" presId="urn:microsoft.com/office/officeart/2005/8/layout/cycle2"/>
    <dgm:cxn modelId="{EEC66924-7DCB-4757-8A8C-56A4C254F3B2}" type="presParOf" srcId="{AFBD85CD-FB8D-4D1D-9F35-D47AEE1F90F9}" destId="{C3400749-BF36-48BD-B3A5-C5267B9E53C0}" srcOrd="7" destOrd="0" presId="urn:microsoft.com/office/officeart/2005/8/layout/cycle2"/>
    <dgm:cxn modelId="{B8AD8B43-F329-4F7F-8F68-CF51A30C7308}" type="presParOf" srcId="{C3400749-BF36-48BD-B3A5-C5267B9E53C0}" destId="{24FE55CC-0237-4F02-ADD2-13F648FE34FF}" srcOrd="0" destOrd="0" presId="urn:microsoft.com/office/officeart/2005/8/layout/cycle2"/>
    <dgm:cxn modelId="{CB3B8CB6-2AAC-4D53-B8D2-F15C087348AC}" type="presParOf" srcId="{AFBD85CD-FB8D-4D1D-9F35-D47AEE1F90F9}" destId="{3668C428-5504-47CA-9848-53898D2D0481}" srcOrd="8" destOrd="0" presId="urn:microsoft.com/office/officeart/2005/8/layout/cycle2"/>
    <dgm:cxn modelId="{BA132C43-71D3-4792-A842-06DDABDCC52F}" type="presParOf" srcId="{AFBD85CD-FB8D-4D1D-9F35-D47AEE1F90F9}" destId="{E0A6A5FB-246A-480A-A5C0-99B31A79EC68}" srcOrd="9" destOrd="0" presId="urn:microsoft.com/office/officeart/2005/8/layout/cycle2"/>
    <dgm:cxn modelId="{68BC5C45-40CF-4DAE-A114-36A51326C304}" type="presParOf" srcId="{E0A6A5FB-246A-480A-A5C0-99B31A79EC68}" destId="{BE35168A-A7CD-4F53-87A8-5C2AFC304165}" srcOrd="0" destOrd="0" presId="urn:microsoft.com/office/officeart/2005/8/layout/cycle2"/>
    <dgm:cxn modelId="{7B8CFC8A-77CC-469C-9E7E-7E67AAE6464F}" type="presParOf" srcId="{AFBD85CD-FB8D-4D1D-9F35-D47AEE1F90F9}" destId="{B467AFE2-48BB-4807-8732-967A129D8187}" srcOrd="10" destOrd="0" presId="urn:microsoft.com/office/officeart/2005/8/layout/cycle2"/>
    <dgm:cxn modelId="{B0D80213-CA0D-4EB4-88BE-44099EDBC840}" type="presParOf" srcId="{AFBD85CD-FB8D-4D1D-9F35-D47AEE1F90F9}" destId="{9B6E38BF-53C1-4D06-A243-9812690F0C51}" srcOrd="11" destOrd="0" presId="urn:microsoft.com/office/officeart/2005/8/layout/cycle2"/>
    <dgm:cxn modelId="{0E1211C5-EAF5-4A35-8EBB-D2D47138A061}" type="presParOf" srcId="{9B6E38BF-53C1-4D06-A243-9812690F0C51}" destId="{32E54722-F2DB-45B3-B0B7-D072E350874D}" srcOrd="0" destOrd="0" presId="urn:microsoft.com/office/officeart/2005/8/layout/cycle2"/>
    <dgm:cxn modelId="{92F5E5E5-56FA-475D-9FAB-AD5617360DDE}" type="presParOf" srcId="{AFBD85CD-FB8D-4D1D-9F35-D47AEE1F90F9}" destId="{78B37F1F-2EE8-4483-B800-BE0A16F3D3AA}" srcOrd="12" destOrd="0" presId="urn:microsoft.com/office/officeart/2005/8/layout/cycle2"/>
    <dgm:cxn modelId="{89FA3745-D127-45F4-8451-F623331B9BA0}" type="presParOf" srcId="{AFBD85CD-FB8D-4D1D-9F35-D47AEE1F90F9}" destId="{CBED9637-E010-4B1A-AC2A-17235AADFEFC}" srcOrd="13" destOrd="0" presId="urn:microsoft.com/office/officeart/2005/8/layout/cycle2"/>
    <dgm:cxn modelId="{FB696C77-61E0-4298-90A2-9F33F1D8A630}" type="presParOf" srcId="{CBED9637-E010-4B1A-AC2A-17235AADFEFC}" destId="{6DA928AD-5159-4027-B6A5-F30854E35CF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F9F8E-D6FE-498C-AD26-C7A1DD3FEED2}">
      <dsp:nvSpPr>
        <dsp:cNvPr id="0" name=""/>
        <dsp:cNvSpPr/>
      </dsp:nvSpPr>
      <dsp:spPr>
        <a:xfrm>
          <a:off x="2733108" y="744"/>
          <a:ext cx="1072808" cy="1072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>
              <a:solidFill>
                <a:srgbClr val="002060"/>
              </a:solidFill>
              <a:latin typeface="Arial" charset="0"/>
            </a:rPr>
            <a:t>Socio francés, 4 profes y 71 alumnos en total. </a:t>
          </a:r>
        </a:p>
      </dsp:txBody>
      <dsp:txXfrm>
        <a:off x="2890217" y="157853"/>
        <a:ext cx="758590" cy="758590"/>
      </dsp:txXfrm>
    </dsp:sp>
    <dsp:sp modelId="{81FD3459-71E5-4A0D-84E6-9C72595A1C8F}">
      <dsp:nvSpPr>
        <dsp:cNvPr id="0" name=""/>
        <dsp:cNvSpPr/>
      </dsp:nvSpPr>
      <dsp:spPr>
        <a:xfrm rot="1542857">
          <a:off x="3845643" y="702463"/>
          <a:ext cx="286148" cy="362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3849894" y="756255"/>
        <a:ext cx="200304" cy="217243"/>
      </dsp:txXfrm>
    </dsp:sp>
    <dsp:sp modelId="{2D8369E3-68D9-43E3-8EB5-F3FD86C2A963}">
      <dsp:nvSpPr>
        <dsp:cNvPr id="0" name=""/>
        <dsp:cNvSpPr/>
      </dsp:nvSpPr>
      <dsp:spPr>
        <a:xfrm>
          <a:off x="4186112" y="700474"/>
          <a:ext cx="1072808" cy="1072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>
              <a:solidFill>
                <a:srgbClr val="002060"/>
              </a:solidFill>
              <a:latin typeface="Arial" charset="0"/>
            </a:rPr>
            <a:t>Foro-Presentación</a:t>
          </a:r>
        </a:p>
      </dsp:txBody>
      <dsp:txXfrm>
        <a:off x="4343221" y="857583"/>
        <a:ext cx="758590" cy="758590"/>
      </dsp:txXfrm>
    </dsp:sp>
    <dsp:sp modelId="{2E400339-A099-45D7-9573-CE4E7A290B99}">
      <dsp:nvSpPr>
        <dsp:cNvPr id="0" name=""/>
        <dsp:cNvSpPr/>
      </dsp:nvSpPr>
      <dsp:spPr>
        <a:xfrm rot="4628571">
          <a:off x="4757071" y="1834085"/>
          <a:ext cx="286148" cy="362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4790442" y="1864654"/>
        <a:ext cx="200304" cy="217243"/>
      </dsp:txXfrm>
    </dsp:sp>
    <dsp:sp modelId="{FB769CD9-F173-491A-B8A7-7E5EC6D25C78}">
      <dsp:nvSpPr>
        <dsp:cNvPr id="0" name=""/>
        <dsp:cNvSpPr/>
      </dsp:nvSpPr>
      <dsp:spPr>
        <a:xfrm>
          <a:off x="4544974" y="2272752"/>
          <a:ext cx="1072808" cy="1072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>
              <a:solidFill>
                <a:srgbClr val="002060"/>
              </a:solidFill>
              <a:latin typeface="Arial" charset="0"/>
            </a:rPr>
            <a:t>Formación de parejas </a:t>
          </a:r>
        </a:p>
      </dsp:txBody>
      <dsp:txXfrm>
        <a:off x="4702083" y="2429861"/>
        <a:ext cx="758590" cy="758590"/>
      </dsp:txXfrm>
    </dsp:sp>
    <dsp:sp modelId="{DCA91F6B-411E-4E2E-A18F-099FCC08FEF6}">
      <dsp:nvSpPr>
        <dsp:cNvPr id="0" name=""/>
        <dsp:cNvSpPr/>
      </dsp:nvSpPr>
      <dsp:spPr>
        <a:xfrm rot="7714286">
          <a:off x="4440598" y="3252223"/>
          <a:ext cx="286148" cy="362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10800000">
        <a:off x="4510281" y="3291080"/>
        <a:ext cx="200304" cy="217243"/>
      </dsp:txXfrm>
    </dsp:sp>
    <dsp:sp modelId="{79AEBFAB-C80E-49A1-B79E-E094778EDD60}">
      <dsp:nvSpPr>
        <dsp:cNvPr id="0" name=""/>
        <dsp:cNvSpPr/>
      </dsp:nvSpPr>
      <dsp:spPr>
        <a:xfrm>
          <a:off x="3539464" y="3533621"/>
          <a:ext cx="1072808" cy="1072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>
              <a:solidFill>
                <a:srgbClr val="002060"/>
              </a:solidFill>
              <a:latin typeface="Arial" charset="0"/>
            </a:rPr>
            <a:t>Actividades usando  herramientas TIC </a:t>
          </a:r>
        </a:p>
      </dsp:txBody>
      <dsp:txXfrm>
        <a:off x="3696573" y="3690730"/>
        <a:ext cx="758590" cy="758590"/>
      </dsp:txXfrm>
    </dsp:sp>
    <dsp:sp modelId="{C3400749-BF36-48BD-B3A5-C5267B9E53C0}">
      <dsp:nvSpPr>
        <dsp:cNvPr id="0" name=""/>
        <dsp:cNvSpPr/>
      </dsp:nvSpPr>
      <dsp:spPr>
        <a:xfrm rot="10800000">
          <a:off x="3134537" y="3888989"/>
          <a:ext cx="286148" cy="362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10800000">
        <a:off x="3220381" y="3961404"/>
        <a:ext cx="200304" cy="217243"/>
      </dsp:txXfrm>
    </dsp:sp>
    <dsp:sp modelId="{3668C428-5504-47CA-9848-53898D2D0481}">
      <dsp:nvSpPr>
        <dsp:cNvPr id="0" name=""/>
        <dsp:cNvSpPr/>
      </dsp:nvSpPr>
      <dsp:spPr>
        <a:xfrm>
          <a:off x="1926752" y="3533621"/>
          <a:ext cx="1072808" cy="1072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>
              <a:solidFill>
                <a:srgbClr val="002060"/>
              </a:solidFill>
              <a:latin typeface="Arial" charset="0"/>
            </a:rPr>
            <a:t>Uso de wiki y blog de la plataforma </a:t>
          </a:r>
        </a:p>
      </dsp:txBody>
      <dsp:txXfrm>
        <a:off x="2083861" y="3690730"/>
        <a:ext cx="758590" cy="758590"/>
      </dsp:txXfrm>
    </dsp:sp>
    <dsp:sp modelId="{E0A6A5FB-246A-480A-A5C0-99B31A79EC68}">
      <dsp:nvSpPr>
        <dsp:cNvPr id="0" name=""/>
        <dsp:cNvSpPr/>
      </dsp:nvSpPr>
      <dsp:spPr>
        <a:xfrm rot="13885714">
          <a:off x="1822377" y="3264886"/>
          <a:ext cx="286148" cy="362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10800000">
        <a:off x="1892060" y="3370859"/>
        <a:ext cx="200304" cy="217243"/>
      </dsp:txXfrm>
    </dsp:sp>
    <dsp:sp modelId="{B467AFE2-48BB-4807-8732-967A129D8187}">
      <dsp:nvSpPr>
        <dsp:cNvPr id="0" name=""/>
        <dsp:cNvSpPr/>
      </dsp:nvSpPr>
      <dsp:spPr>
        <a:xfrm>
          <a:off x="921242" y="2272752"/>
          <a:ext cx="1072808" cy="1072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>
              <a:solidFill>
                <a:srgbClr val="002060"/>
              </a:solidFill>
            </a:rPr>
            <a:t>Diario digital de viaje </a:t>
          </a:r>
        </a:p>
      </dsp:txBody>
      <dsp:txXfrm>
        <a:off x="1078351" y="2429861"/>
        <a:ext cx="758590" cy="758590"/>
      </dsp:txXfrm>
    </dsp:sp>
    <dsp:sp modelId="{9B6E38BF-53C1-4D06-A243-9812690F0C51}">
      <dsp:nvSpPr>
        <dsp:cNvPr id="0" name=""/>
        <dsp:cNvSpPr/>
      </dsp:nvSpPr>
      <dsp:spPr>
        <a:xfrm rot="16971429">
          <a:off x="1492201" y="1849876"/>
          <a:ext cx="286148" cy="362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1525572" y="1964137"/>
        <a:ext cx="200304" cy="217243"/>
      </dsp:txXfrm>
    </dsp:sp>
    <dsp:sp modelId="{78B37F1F-2EE8-4483-B800-BE0A16F3D3AA}">
      <dsp:nvSpPr>
        <dsp:cNvPr id="0" name=""/>
        <dsp:cNvSpPr/>
      </dsp:nvSpPr>
      <dsp:spPr>
        <a:xfrm>
          <a:off x="1280105" y="700474"/>
          <a:ext cx="1072808" cy="1072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>
              <a:solidFill>
                <a:srgbClr val="002060"/>
              </a:solidFill>
            </a:rPr>
            <a:t>Evaluación</a:t>
          </a:r>
        </a:p>
      </dsp:txBody>
      <dsp:txXfrm>
        <a:off x="1437214" y="857583"/>
        <a:ext cx="758590" cy="758590"/>
      </dsp:txXfrm>
    </dsp:sp>
    <dsp:sp modelId="{CBED9637-E010-4B1A-AC2A-17235AADFEFC}">
      <dsp:nvSpPr>
        <dsp:cNvPr id="0" name=""/>
        <dsp:cNvSpPr/>
      </dsp:nvSpPr>
      <dsp:spPr>
        <a:xfrm rot="20057143">
          <a:off x="2392640" y="709491"/>
          <a:ext cx="286148" cy="362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2396891" y="800529"/>
        <a:ext cx="200304" cy="217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445FF-DC30-445C-8501-F822C3FD4298}" type="datetimeFigureOut">
              <a:rPr lang="es-ES"/>
              <a:pPr/>
              <a:t>27/09/2015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E6E8-EFC8-4C4F-8848-AB4643C2950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46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E6E8-EFC8-4C4F-8848-AB4643C29505}" type="slidenum">
              <a:rPr lang="es-ES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604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E6E8-EFC8-4C4F-8848-AB4643C29505}" type="slidenum">
              <a:rPr lang="es-ES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000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E6E8-EFC8-4C4F-8848-AB4643C29505}" type="slidenum">
              <a:rPr lang="es-ES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260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E6E8-EFC8-4C4F-8848-AB4643C29505}" type="slidenum">
              <a:rPr lang="es-ES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238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E6E8-EFC8-4C4F-8848-AB4643C29505}" type="slidenum">
              <a:rPr lang="es-ES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964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E6E8-EFC8-4C4F-8848-AB4643C29505}" type="slidenum">
              <a:rPr lang="es-ES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18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E6E8-EFC8-4C4F-8848-AB4643C29505}" type="slidenum">
              <a:rPr lang="es-ES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543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E6E8-EFC8-4C4F-8848-AB4643C29505}" type="slidenum">
              <a:rPr lang="es-ES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9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E6E8-EFC8-4C4F-8848-AB4643C29505}" type="slidenum">
              <a:rPr lang="es-ES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30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E6E8-EFC8-4C4F-8848-AB4643C29505}" type="slidenum">
              <a:rPr lang="es-ES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942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E6E8-EFC8-4C4F-8848-AB4643C29505}" type="slidenum">
              <a:rPr lang="es-ES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30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E6E8-EFC8-4C4F-8848-AB4643C29505}" type="slidenum">
              <a:rPr lang="es-ES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373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E6E8-EFC8-4C4F-8848-AB4643C29505}" type="slidenum">
              <a:rPr lang="es-ES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196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E6E8-EFC8-4C4F-8848-AB4643C29505}" type="slidenum">
              <a:rPr lang="es-ES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9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pPr/>
              <a:t>Sunday, September 27, 2015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86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pPr/>
              <a:t>Sunday, September 27, 2015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7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pPr/>
              <a:t>Sunday, September 27, 2015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449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pPr/>
              <a:t>Sunday, September 27, 2015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132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pPr/>
              <a:t>Sunday, September 27, 2015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348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pPr/>
              <a:t>Sunday, September 27, 2015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338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pPr/>
              <a:t>Sunday, September 27, 2015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989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pPr/>
              <a:t>Sunday, September 27, 2015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663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pPr/>
              <a:t>Sunday, September 27, 2015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067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pPr/>
              <a:t>Sunday, September 27, 2015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284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pPr/>
              <a:t>Sunday, September 27, 2015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788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Sunday, September 27, 2015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2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336" y="264017"/>
            <a:ext cx="7848600" cy="1927225"/>
          </a:xfrm>
        </p:spPr>
        <p:txBody>
          <a:bodyPr>
            <a:normAutofit/>
          </a:bodyPr>
          <a:lstStyle/>
          <a:p>
            <a:r>
              <a:rPr lang="es-ES" sz="4400" b="1" dirty="0"/>
              <a:t>De la formación al proyecto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611" y="2752033"/>
            <a:ext cx="7749325" cy="254118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s-ES" sz="2800" dirty="0"/>
              <a:t>-</a:t>
            </a:r>
            <a:r>
              <a:rPr lang="es-ES" sz="2800" dirty="0">
                <a:solidFill>
                  <a:srgbClr val="002060"/>
                </a:solidFill>
              </a:rPr>
              <a:t>Curso de formación </a:t>
            </a:r>
            <a:r>
              <a:rPr lang="es-ES" sz="2800" dirty="0" err="1">
                <a:solidFill>
                  <a:srgbClr val="002060"/>
                </a:solidFill>
              </a:rPr>
              <a:t>Dpto</a:t>
            </a:r>
            <a:r>
              <a:rPr lang="es-ES" sz="2800" dirty="0">
                <a:solidFill>
                  <a:srgbClr val="002060"/>
                </a:solidFill>
              </a:rPr>
              <a:t> Educación Navarra, 2007</a:t>
            </a:r>
          </a:p>
          <a:p>
            <a:pPr algn="ctr"/>
            <a:r>
              <a:rPr lang="es-ES" sz="2800" dirty="0">
                <a:solidFill>
                  <a:srgbClr val="002060"/>
                </a:solidFill>
              </a:rPr>
              <a:t>-Inscripción en </a:t>
            </a:r>
            <a:r>
              <a:rPr lang="es-ES" sz="2800" dirty="0" err="1">
                <a:solidFill>
                  <a:srgbClr val="002060"/>
                </a:solidFill>
              </a:rPr>
              <a:t>etwinning</a:t>
            </a:r>
            <a:r>
              <a:rPr lang="es-ES" sz="2800" dirty="0">
                <a:solidFill>
                  <a:srgbClr val="002060"/>
                </a:solidFill>
              </a:rPr>
              <a:t> en 2010</a:t>
            </a:r>
          </a:p>
          <a:p>
            <a:pPr algn="ctr"/>
            <a:r>
              <a:rPr lang="es-ES" sz="2800" dirty="0">
                <a:solidFill>
                  <a:srgbClr val="002060"/>
                </a:solidFill>
              </a:rPr>
              <a:t>-Primer proyecto:  2011-12</a:t>
            </a:r>
          </a:p>
          <a:p>
            <a:pPr algn="ctr"/>
            <a:r>
              <a:rPr lang="es-ES" sz="2800" dirty="0">
                <a:solidFill>
                  <a:srgbClr val="002060"/>
                </a:solidFill>
              </a:rPr>
              <a:t>-Proyecto ganador 2014</a:t>
            </a:r>
          </a:p>
          <a:p>
            <a:pPr algn="ctr"/>
            <a:r>
              <a:rPr lang="es-ES" sz="2800" dirty="0">
                <a:solidFill>
                  <a:srgbClr val="002060"/>
                </a:solidFill>
              </a:rPr>
              <a:t>-Otros proyectos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213641" y="5873724"/>
            <a:ext cx="6105817" cy="738664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s-ES" sz="1400" b="1" i="1" dirty="0"/>
              <a:t>M. Ángeles Rincón Roldán</a:t>
            </a:r>
          </a:p>
          <a:p>
            <a:pPr algn="ctr"/>
            <a:r>
              <a:rPr lang="es-ES" sz="1400" b="1" i="1" dirty="0"/>
              <a:t>Colegio </a:t>
            </a:r>
            <a:r>
              <a:rPr lang="es-ES" sz="1400" b="1" i="1" dirty="0" err="1"/>
              <a:t>Anunciata</a:t>
            </a:r>
            <a:r>
              <a:rPr lang="es-ES" sz="1400" b="1" i="1" dirty="0"/>
              <a:t> de Tudela</a:t>
            </a:r>
          </a:p>
          <a:p>
            <a:pPr algn="ctr"/>
            <a:r>
              <a:rPr lang="es-ES" sz="1400" b="1" i="1" dirty="0"/>
              <a:t> Septiembre2015</a:t>
            </a:r>
          </a:p>
        </p:txBody>
      </p:sp>
    </p:spTree>
    <p:extLst>
      <p:ext uri="{BB962C8B-B14F-4D97-AF65-F5344CB8AC3E}">
        <p14:creationId xmlns:p14="http://schemas.microsoft.com/office/powerpoint/2010/main" val="9078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milebox juntos en el c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658813"/>
            <a:ext cx="3984019" cy="368360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82509" y="4770393"/>
            <a:ext cx="2979514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b="1" dirty="0" err="1">
                <a:solidFill>
                  <a:srgbClr val="FF0000"/>
                </a:solidFill>
              </a:rPr>
              <a:t>Smilebox</a:t>
            </a:r>
            <a:endParaRPr lang="es-ES" sz="3200" b="1" dirty="0">
              <a:solidFill>
                <a:srgbClr val="FF0000"/>
              </a:solidFill>
            </a:endParaRPr>
          </a:p>
          <a:p>
            <a:pPr algn="ctr"/>
            <a:r>
              <a:rPr lang="es-ES" sz="2800" b="1" dirty="0">
                <a:solidFill>
                  <a:srgbClr val="002060"/>
                </a:solidFill>
              </a:rPr>
              <a:t>Collage</a:t>
            </a:r>
            <a:r>
              <a:rPr lang="es-ES" dirty="0"/>
              <a:t> </a:t>
            </a:r>
          </a:p>
        </p:txBody>
      </p:sp>
      <p:pic>
        <p:nvPicPr>
          <p:cNvPr id="4" name="Imagen 3" descr="thinglink músi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118" y="4195137"/>
            <a:ext cx="2743200" cy="174242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230710" y="2709774"/>
            <a:ext cx="4847330" cy="129266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b="1" dirty="0" err="1">
                <a:solidFill>
                  <a:srgbClr val="FF0000"/>
                </a:solidFill>
              </a:rPr>
              <a:t>Thinglink</a:t>
            </a:r>
            <a:endParaRPr lang="es-ES" sz="3200" b="1" dirty="0">
              <a:solidFill>
                <a:srgbClr val="FF0000"/>
              </a:solidFill>
            </a:endParaRPr>
          </a:p>
          <a:p>
            <a:pPr algn="ctr"/>
            <a:r>
              <a:rPr lang="es-ES" sz="2800" b="1" dirty="0">
                <a:solidFill>
                  <a:srgbClr val="002060"/>
                </a:solidFill>
              </a:rPr>
              <a:t>Imagen interactiva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51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v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13" y="799692"/>
            <a:ext cx="4644715" cy="279936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74812" y="4116097"/>
            <a:ext cx="292565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b="1" dirty="0" err="1">
                <a:solidFill>
                  <a:srgbClr val="FF0000"/>
                </a:solidFill>
              </a:rPr>
              <a:t>Issu</a:t>
            </a:r>
            <a:endParaRPr lang="es-ES" sz="3200" b="1" dirty="0">
              <a:solidFill>
                <a:srgbClr val="FF0000"/>
              </a:solidFill>
            </a:endParaRPr>
          </a:p>
          <a:p>
            <a:pPr algn="ctr"/>
            <a:r>
              <a:rPr lang="es-ES" sz="2800" b="1" dirty="0">
                <a:solidFill>
                  <a:srgbClr val="002060"/>
                </a:solidFill>
              </a:rPr>
              <a:t>Revista digital</a:t>
            </a:r>
          </a:p>
        </p:txBody>
      </p:sp>
      <p:pic>
        <p:nvPicPr>
          <p:cNvPr id="4" name="Imagen 3" descr="mindomo gustos musica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909" y="3616325"/>
            <a:ext cx="3809829" cy="31120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86400" y="2355850"/>
            <a:ext cx="2850523" cy="10160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b="1" dirty="0" err="1">
                <a:solidFill>
                  <a:srgbClr val="FF0000"/>
                </a:solidFill>
              </a:rPr>
              <a:t>Mindomo</a:t>
            </a:r>
            <a:endParaRPr lang="es-ES" sz="3200" b="1" dirty="0">
              <a:solidFill>
                <a:srgbClr val="FF0000"/>
              </a:solidFill>
            </a:endParaRPr>
          </a:p>
          <a:p>
            <a:pPr algn="ctr"/>
            <a:r>
              <a:rPr lang="es-ES" sz="2800" b="1" dirty="0">
                <a:solidFill>
                  <a:srgbClr val="002060"/>
                </a:solidFill>
              </a:rPr>
              <a:t>Esquemas</a:t>
            </a:r>
          </a:p>
        </p:txBody>
      </p:sp>
    </p:spTree>
    <p:extLst>
      <p:ext uri="{BB962C8B-B14F-4D97-AF65-F5344CB8AC3E}">
        <p14:creationId xmlns:p14="http://schemas.microsoft.com/office/powerpoint/2010/main" val="17122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Votación survey.Monk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8" y="2731725"/>
            <a:ext cx="2914918" cy="31198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9977" y="1336027"/>
            <a:ext cx="3366036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b="1" dirty="0" err="1">
                <a:solidFill>
                  <a:srgbClr val="FF0000"/>
                </a:solidFill>
              </a:rPr>
              <a:t>SurveyMonkey</a:t>
            </a:r>
            <a:endParaRPr lang="es-ES" sz="3200" b="1" dirty="0">
              <a:solidFill>
                <a:srgbClr val="FF0000"/>
              </a:solidFill>
            </a:endParaRPr>
          </a:p>
          <a:p>
            <a:pPr algn="ctr"/>
            <a:r>
              <a:rPr lang="es-ES" sz="2800" b="1" dirty="0">
                <a:solidFill>
                  <a:srgbClr val="002060"/>
                </a:solidFill>
              </a:rPr>
              <a:t>Encuesta</a:t>
            </a:r>
          </a:p>
        </p:txBody>
      </p:sp>
      <p:pic>
        <p:nvPicPr>
          <p:cNvPr id="5" name="Imagen 4" descr="Audacity Deportist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668" y="940656"/>
            <a:ext cx="2743200" cy="267995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475668" y="4738351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b="1" dirty="0" err="1">
                <a:solidFill>
                  <a:srgbClr val="FF0000"/>
                </a:solidFill>
              </a:rPr>
              <a:t>Audacity</a:t>
            </a:r>
            <a:endParaRPr lang="es-ES" sz="3200" b="1" dirty="0">
              <a:solidFill>
                <a:srgbClr val="FF0000"/>
              </a:solidFill>
            </a:endParaRPr>
          </a:p>
          <a:p>
            <a:pPr algn="ctr"/>
            <a:r>
              <a:rPr lang="es-ES" sz="2800" b="1" dirty="0">
                <a:solidFill>
                  <a:srgbClr val="002060"/>
                </a:solidFill>
              </a:rPr>
              <a:t>Audio</a:t>
            </a:r>
          </a:p>
        </p:txBody>
      </p:sp>
    </p:spTree>
    <p:extLst>
      <p:ext uri="{BB962C8B-B14F-4D97-AF65-F5344CB8AC3E}">
        <p14:creationId xmlns:p14="http://schemas.microsoft.com/office/powerpoint/2010/main" val="21653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wikipizz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978" y="2958385"/>
            <a:ext cx="4653230" cy="3495540"/>
          </a:xfrm>
          <a:prstGeom prst="rect">
            <a:avLst/>
          </a:prstGeom>
        </p:spPr>
      </p:pic>
      <p:pic>
        <p:nvPicPr>
          <p:cNvPr id="3" name="Imagen 2" descr="1-Fo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66" y="805413"/>
            <a:ext cx="4385256" cy="172661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rot="-780000">
            <a:off x="366758" y="3793574"/>
            <a:ext cx="3108392" cy="184665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rial" charset="0"/>
              </a:rPr>
              <a:t>Wiki -Blog Foro -Chat</a:t>
            </a:r>
          </a:p>
          <a:p>
            <a:pPr algn="ctr"/>
            <a:r>
              <a:rPr lang="es-ES" sz="3200" b="1">
                <a:solidFill>
                  <a:srgbClr val="002060"/>
                </a:solidFill>
                <a:latin typeface="Arial" charset="0"/>
              </a:rPr>
              <a:t>Diario </a:t>
            </a:r>
            <a:r>
              <a:rPr lang="es-ES" sz="3200">
                <a:solidFill>
                  <a:srgbClr val="292934"/>
                </a:solidFill>
                <a:latin typeface="Arial" charset="0"/>
              </a:rPr>
              <a:t> </a:t>
            </a:r>
            <a:endParaRPr lang="es-ES" dirty="0">
              <a:solidFill>
                <a:srgbClr val="292934"/>
              </a:solidFill>
              <a:latin typeface="Arial" charset="0"/>
            </a:endParaRPr>
          </a:p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 rot="-1080000">
            <a:off x="4648625" y="1243953"/>
            <a:ext cx="4374948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Herramientas de twinspace</a:t>
            </a:r>
          </a:p>
        </p:txBody>
      </p:sp>
    </p:spTree>
    <p:extLst>
      <p:ext uri="{BB962C8B-B14F-4D97-AF65-F5344CB8AC3E}">
        <p14:creationId xmlns:p14="http://schemas.microsoft.com/office/powerpoint/2010/main" val="1970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antes y el después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635" y="1469217"/>
            <a:ext cx="3868340" cy="823912"/>
          </a:xfrm>
        </p:spPr>
        <p:txBody>
          <a:bodyPr/>
          <a:lstStyle/>
          <a:p>
            <a:r>
              <a:rPr lang="es-ES" dirty="0" smtClean="0"/>
              <a:t>			</a:t>
            </a:r>
            <a:r>
              <a:rPr lang="es-ES" b="1" dirty="0" smtClean="0"/>
              <a:t>Antes</a:t>
            </a:r>
            <a:endParaRPr lang="es-ES" b="1" dirty="0"/>
          </a:p>
        </p:txBody>
      </p:sp>
      <p:pic>
        <p:nvPicPr>
          <p:cNvPr id="7" name="Marcador de contenido 6" descr="pizap.com144274207513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0238" y="2895570"/>
            <a:ext cx="3868737" cy="2903597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49" y="1469217"/>
            <a:ext cx="3887391" cy="823912"/>
          </a:xfrm>
        </p:spPr>
        <p:txBody>
          <a:bodyPr/>
          <a:lstStyle/>
          <a:p>
            <a:r>
              <a:rPr lang="es-ES" dirty="0" smtClean="0"/>
              <a:t>		</a:t>
            </a:r>
            <a:r>
              <a:rPr lang="es-ES" b="1" dirty="0" smtClean="0"/>
              <a:t>Después</a:t>
            </a:r>
            <a:endParaRPr lang="es-ES" b="1" dirty="0"/>
          </a:p>
        </p:txBody>
      </p:sp>
      <p:pic>
        <p:nvPicPr>
          <p:cNvPr id="4" name="Marcador de contenido 3" descr="wordle3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48679" y="2384771"/>
            <a:ext cx="3767861" cy="3804892"/>
          </a:xfrm>
        </p:spPr>
      </p:pic>
    </p:spTree>
    <p:extLst>
      <p:ext uri="{BB962C8B-B14F-4D97-AF65-F5344CB8AC3E}">
        <p14:creationId xmlns:p14="http://schemas.microsoft.com/office/powerpoint/2010/main" val="1797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281" y="144889"/>
            <a:ext cx="6600451" cy="2262781"/>
          </a:xfrm>
        </p:spPr>
        <p:txBody>
          <a:bodyPr/>
          <a:lstStyle/>
          <a:p>
            <a:pPr algn="ctr"/>
            <a:r>
              <a:rPr lang="en-US" sz="4800" b="1" dirty="0"/>
              <a:t>Proyecto </a:t>
            </a:r>
            <a:r>
              <a:rPr lang="en-US" sz="4800" b="1" dirty="0" err="1"/>
              <a:t>etwinning</a:t>
            </a:r>
            <a:endParaRPr lang="es-E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923" y="3334948"/>
            <a:ext cx="7549166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i="1" dirty="0">
                <a:solidFill>
                  <a:srgbClr val="002060"/>
                </a:solidFill>
              </a:rPr>
              <a:t>¿Y </a:t>
            </a:r>
            <a:r>
              <a:rPr lang="en-US" sz="4000" b="1" i="1" dirty="0" err="1">
                <a:solidFill>
                  <a:srgbClr val="002060"/>
                </a:solidFill>
              </a:rPr>
              <a:t>por</a:t>
            </a:r>
            <a:r>
              <a:rPr lang="en-US" sz="4000" b="1" i="1" dirty="0">
                <a:solidFill>
                  <a:srgbClr val="002060"/>
                </a:solidFill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</a:rPr>
              <a:t>qué</a:t>
            </a:r>
            <a:r>
              <a:rPr lang="en-US" sz="4000" b="1" i="1" dirty="0">
                <a:solidFill>
                  <a:srgbClr val="002060"/>
                </a:solidFill>
              </a:rPr>
              <a:t> no un </a:t>
            </a:r>
            <a:r>
              <a:rPr lang="en-US" sz="4000" b="1" i="1" dirty="0" err="1">
                <a:solidFill>
                  <a:srgbClr val="002060"/>
                </a:solidFill>
              </a:rPr>
              <a:t>intercambio</a:t>
            </a:r>
            <a:r>
              <a:rPr lang="en-US" sz="4000" b="1" i="1" dirty="0">
                <a:solidFill>
                  <a:srgbClr val="002060"/>
                </a:solidFill>
              </a:rPr>
              <a:t> escolar?</a:t>
            </a:r>
            <a:endParaRPr lang="es-ES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/>
              <a:t>Objetivos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s-ES" dirty="0">
              <a:solidFill>
                <a:srgbClr val="002060"/>
              </a:solidFill>
              <a:latin typeface="Arial" charset="0"/>
            </a:endParaRPr>
          </a:p>
          <a:p>
            <a:endParaRPr lang="es-ES" dirty="0">
              <a:solidFill>
                <a:srgbClr val="00206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s-ES" dirty="0" smtClean="0">
                <a:latin typeface="Arial" charset="0"/>
              </a:rPr>
              <a:t> </a:t>
            </a:r>
            <a:endParaRPr lang="es-ES" dirty="0">
              <a:latin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82665" y="2027177"/>
            <a:ext cx="6378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Interc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ambio virtual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61157" y="3790423"/>
            <a:ext cx="5532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4"/>
                </a:solidFill>
              </a:rPr>
              <a:t>Intercambio real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28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285" y="243110"/>
            <a:ext cx="7917330" cy="1280890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/>
              <a:t>Aportación de </a:t>
            </a:r>
            <a:r>
              <a:rPr lang="es-ES" sz="5400" b="1" dirty="0" err="1"/>
              <a:t>etwinning</a:t>
            </a:r>
            <a:endParaRPr lang="es-ES" sz="5400" b="1" dirty="0"/>
          </a:p>
        </p:txBody>
      </p:sp>
      <p:sp>
        <p:nvSpPr>
          <p:cNvPr id="4" name="Rectángulo 3"/>
          <p:cNvSpPr/>
          <p:nvPr/>
        </p:nvSpPr>
        <p:spPr>
          <a:xfrm>
            <a:off x="4751501" y="1700747"/>
            <a:ext cx="3839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Innovación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7070" y="2356716"/>
            <a:ext cx="3954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Creatividad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73698" y="3074381"/>
            <a:ext cx="52996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Motivación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17070" y="4112762"/>
            <a:ext cx="6686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Trabajo con nativos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78992" y="5311290"/>
            <a:ext cx="6224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Plataforma segura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01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Contenido del proyecto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6297717"/>
              </p:ext>
            </p:extLst>
          </p:nvPr>
        </p:nvGraphicFramePr>
        <p:xfrm>
          <a:off x="1195274" y="1363245"/>
          <a:ext cx="6539026" cy="460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32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6" y="709542"/>
            <a:ext cx="6798734" cy="1303867"/>
          </a:xfrm>
        </p:spPr>
        <p:txBody>
          <a:bodyPr/>
          <a:lstStyle/>
          <a:p>
            <a:pPr algn="ctr"/>
            <a:r>
              <a:rPr lang="es-ES" dirty="0"/>
              <a:t>Actividades - Herramientas TIC</a:t>
            </a:r>
          </a:p>
        </p:txBody>
      </p:sp>
      <p:pic>
        <p:nvPicPr>
          <p:cNvPr id="4" name="Marcador de contenido 3" descr="Map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5628" y="1635173"/>
            <a:ext cx="4811380" cy="4449789"/>
          </a:xfrm>
        </p:spPr>
      </p:pic>
      <p:sp>
        <p:nvSpPr>
          <p:cNvPr id="5" name="CuadroTexto 4"/>
          <p:cNvSpPr txBox="1"/>
          <p:nvPr/>
        </p:nvSpPr>
        <p:spPr>
          <a:xfrm>
            <a:off x="5948110" y="2013409"/>
            <a:ext cx="2743200" cy="184665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s-ES" sz="3200" dirty="0">
                <a:solidFill>
                  <a:srgbClr val="FF0000"/>
                </a:solidFill>
              </a:rPr>
              <a:t>Google </a:t>
            </a:r>
            <a:r>
              <a:rPr lang="es-ES" sz="3200" dirty="0" err="1">
                <a:solidFill>
                  <a:srgbClr val="FF0000"/>
                </a:solidFill>
              </a:rPr>
              <a:t>maps</a:t>
            </a:r>
            <a:endParaRPr lang="es-ES" sz="3200" dirty="0">
              <a:solidFill>
                <a:srgbClr val="FF0000"/>
              </a:solidFill>
            </a:endParaRPr>
          </a:p>
          <a:p>
            <a:pPr algn="ctr"/>
            <a:endParaRPr lang="es-ES" dirty="0"/>
          </a:p>
          <a:p>
            <a:pPr algn="ctr"/>
            <a:r>
              <a:rPr lang="es-ES" sz="3200" dirty="0">
                <a:solidFill>
                  <a:srgbClr val="002060"/>
                </a:solidFill>
              </a:rPr>
              <a:t>Situar </a:t>
            </a:r>
          </a:p>
          <a:p>
            <a:pPr algn="ctr"/>
            <a:r>
              <a:rPr lang="es-ES" sz="3200">
                <a:solidFill>
                  <a:srgbClr val="002060"/>
                </a:solidFill>
              </a:rPr>
              <a:t>lugares</a:t>
            </a:r>
            <a:endParaRPr lang="es-E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lameo ciuda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31" y="1136857"/>
            <a:ext cx="5362906" cy="231432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790468" y="1278356"/>
            <a:ext cx="2822124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b="1" dirty="0" err="1">
                <a:solidFill>
                  <a:srgbClr val="FF0000"/>
                </a:solidFill>
              </a:rPr>
              <a:t>Calameo</a:t>
            </a:r>
            <a:r>
              <a:rPr lang="es-ES" dirty="0">
                <a:solidFill>
                  <a:srgbClr val="292934"/>
                </a:solidFill>
              </a:rPr>
              <a:t> </a:t>
            </a:r>
          </a:p>
          <a:p>
            <a:pPr algn="ctr"/>
            <a:r>
              <a:rPr lang="es-ES" sz="2400" b="1" dirty="0">
                <a:solidFill>
                  <a:srgbClr val="002060"/>
                </a:solidFill>
              </a:rPr>
              <a:t>Folleto</a:t>
            </a:r>
            <a:r>
              <a:rPr lang="es-ES" sz="2800" b="1" dirty="0">
                <a:solidFill>
                  <a:srgbClr val="002060"/>
                </a:solidFill>
              </a:rPr>
              <a:t> </a:t>
            </a:r>
            <a:r>
              <a:rPr lang="es-ES" sz="2400" b="1" dirty="0">
                <a:solidFill>
                  <a:srgbClr val="002060"/>
                </a:solidFill>
              </a:rPr>
              <a:t> ciudades</a:t>
            </a:r>
          </a:p>
        </p:txBody>
      </p:sp>
      <p:pic>
        <p:nvPicPr>
          <p:cNvPr id="5" name="Imagen 4" descr="Muro colaborativ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252" y="3926975"/>
            <a:ext cx="4340773" cy="23084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118465" y="4675187"/>
            <a:ext cx="428787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b="1" dirty="0" err="1">
                <a:solidFill>
                  <a:srgbClr val="FF0000"/>
                </a:solidFill>
              </a:rPr>
              <a:t>Padlet</a:t>
            </a:r>
            <a:endParaRPr lang="es-ES" sz="3200" b="1" dirty="0">
              <a:solidFill>
                <a:srgbClr val="FF0000"/>
              </a:solidFill>
            </a:endParaRPr>
          </a:p>
          <a:p>
            <a:pPr algn="ctr"/>
            <a:r>
              <a:rPr lang="es-ES" sz="2800" b="1" dirty="0">
                <a:solidFill>
                  <a:srgbClr val="002060"/>
                </a:solidFill>
              </a:rPr>
              <a:t>Muro colaborativo</a:t>
            </a:r>
          </a:p>
        </p:txBody>
      </p:sp>
    </p:spTree>
    <p:extLst>
      <p:ext uri="{BB962C8B-B14F-4D97-AF65-F5344CB8AC3E}">
        <p14:creationId xmlns:p14="http://schemas.microsoft.com/office/powerpoint/2010/main" val="41119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vo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81" y="1180727"/>
            <a:ext cx="2743200" cy="364183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1523" y="5047624"/>
            <a:ext cx="2743200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dirty="0" err="1">
                <a:solidFill>
                  <a:srgbClr val="FF0000"/>
                </a:solidFill>
              </a:rPr>
              <a:t>Voki</a:t>
            </a:r>
            <a:endParaRPr lang="es-ES" sz="3200" dirty="0">
              <a:solidFill>
                <a:srgbClr val="FF0000"/>
              </a:solidFill>
            </a:endParaRPr>
          </a:p>
          <a:p>
            <a:pPr algn="ctr"/>
            <a:r>
              <a:rPr lang="es-ES" sz="2400" b="1" dirty="0">
                <a:solidFill>
                  <a:srgbClr val="002060"/>
                </a:solidFill>
              </a:rPr>
              <a:t>Avatar descripción</a:t>
            </a:r>
          </a:p>
        </p:txBody>
      </p:sp>
      <p:pic>
        <p:nvPicPr>
          <p:cNvPr id="4" name="Imagen 3" descr="glogster ciud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444" y="1180727"/>
            <a:ext cx="2743200" cy="34813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58554" y="5092742"/>
            <a:ext cx="2743200" cy="123110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dirty="0" err="1">
                <a:solidFill>
                  <a:srgbClr val="FF0000"/>
                </a:solidFill>
              </a:rPr>
              <a:t>Glogster</a:t>
            </a:r>
            <a:r>
              <a:rPr lang="es-ES" sz="3200" dirty="0">
                <a:solidFill>
                  <a:srgbClr val="FF0000"/>
                </a:solidFill>
              </a:rPr>
              <a:t> </a:t>
            </a:r>
            <a:r>
              <a:rPr lang="es-ES" sz="3200" dirty="0" err="1">
                <a:solidFill>
                  <a:srgbClr val="FF0000"/>
                </a:solidFill>
              </a:rPr>
              <a:t>Edu</a:t>
            </a:r>
            <a:endParaRPr lang="es-ES" sz="3200" dirty="0">
              <a:solidFill>
                <a:srgbClr val="FF0000"/>
              </a:solidFill>
            </a:endParaRPr>
          </a:p>
          <a:p>
            <a:pPr algn="ctr"/>
            <a:r>
              <a:rPr lang="es-ES" sz="2400" b="1" dirty="0">
                <a:solidFill>
                  <a:srgbClr val="002060"/>
                </a:solidFill>
              </a:rPr>
              <a:t>Póster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53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ixbook log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52" y="2501888"/>
            <a:ext cx="4324261" cy="278910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59423" y="1191174"/>
            <a:ext cx="3238792" cy="107791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b="1" dirty="0" err="1">
                <a:solidFill>
                  <a:srgbClr val="FF0000"/>
                </a:solidFill>
              </a:rPr>
              <a:t>Mixbook</a:t>
            </a:r>
            <a:endParaRPr lang="es-ES" sz="3200" b="1" dirty="0">
              <a:solidFill>
                <a:srgbClr val="FF0000"/>
              </a:solidFill>
            </a:endParaRPr>
          </a:p>
          <a:p>
            <a:pPr algn="ctr"/>
            <a:r>
              <a:rPr lang="es-ES" sz="2800" b="1" dirty="0">
                <a:solidFill>
                  <a:srgbClr val="002060"/>
                </a:solidFill>
              </a:rPr>
              <a:t>Álbum</a:t>
            </a:r>
            <a:r>
              <a:rPr lang="es-ES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Imagen 1" descr="Tripadvisor lugares visitad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427" y="1113196"/>
            <a:ext cx="3591473" cy="358262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97499" y="3332407"/>
            <a:ext cx="4342326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s-ES" dirty="0">
              <a:latin typeface="Arial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20007" y="5178738"/>
            <a:ext cx="404211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" charset="0"/>
              </a:rPr>
              <a:t>tripwow.tripadvisor</a:t>
            </a:r>
            <a:r>
              <a:rPr lang="es-ES" dirty="0">
                <a:solidFill>
                  <a:srgbClr val="292934"/>
                </a:solidFill>
                <a:latin typeface="Arial" charset="0"/>
              </a:rPr>
              <a:t> </a:t>
            </a:r>
          </a:p>
          <a:p>
            <a:pPr algn="ctr"/>
            <a:r>
              <a:rPr lang="es-ES" sz="2800" b="1" dirty="0">
                <a:solidFill>
                  <a:srgbClr val="002060"/>
                </a:solidFill>
              </a:rPr>
              <a:t>Vídeo </a:t>
            </a:r>
          </a:p>
        </p:txBody>
      </p:sp>
    </p:spTree>
    <p:extLst>
      <p:ext uri="{BB962C8B-B14F-4D97-AF65-F5344CB8AC3E}">
        <p14:creationId xmlns:p14="http://schemas.microsoft.com/office/powerpoint/2010/main" val="15024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174</Words>
  <Application>Microsoft Office PowerPoint</Application>
  <PresentationFormat>Presentación en pantalla (4:3)</PresentationFormat>
  <Paragraphs>80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De la formación al proyecto</vt:lpstr>
      <vt:lpstr>Proyecto etwinning</vt:lpstr>
      <vt:lpstr>Objetivos </vt:lpstr>
      <vt:lpstr>Aportación de etwinning</vt:lpstr>
      <vt:lpstr>Contenido del proyecto</vt:lpstr>
      <vt:lpstr>Actividades - Herramientas TIC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antes y el después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Windows7</dc:creator>
  <cp:lastModifiedBy>M. Ángeles Rincón</cp:lastModifiedBy>
  <cp:revision>14</cp:revision>
  <dcterms:created xsi:type="dcterms:W3CDTF">2014-09-16T21:32:26Z</dcterms:created>
  <dcterms:modified xsi:type="dcterms:W3CDTF">2015-09-27T18:58:54Z</dcterms:modified>
</cp:coreProperties>
</file>